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F8CB7D-92DF-4B78-B752-A1881D6BAB23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A6302-C10C-4DDF-BF36-BCFA5990B8D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234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77E28A8-CC0D-4476-9778-34861FB60B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734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425423-4579-495F-8B7E-ED91B5424B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06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13EB3D-DCCC-4B94-A502-6F46D725AC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936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34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50527E-D138-4864-AD6B-5ABD4E80CC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01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C60ACF-ACB4-4738-B583-62D078A0DA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778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D7E8F-1F16-4D1F-A66F-797B2B5AA7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18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59EE62-7132-4115-AD87-366025C012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46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83CEE4-180A-4E58-8F96-4114E74E71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42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19D0A7-ABBD-4DC2-B4BF-522832DF15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92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E7BD38-ECBA-4238-9F4D-A8033ED9F0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469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Nearer, still nearer, </a:t>
            </a:r>
            <a:r>
              <a:rPr lang="en-GB" dirty="0"/>
              <a:t>close to thy heart,</a:t>
            </a:r>
            <a:endParaRPr lang="en-NZ" dirty="0"/>
          </a:p>
          <a:p>
            <a:r>
              <a:rPr lang="en-GB" dirty="0"/>
              <a:t>	draw me my Saviour, so precious thou art;</a:t>
            </a:r>
            <a:endParaRPr lang="en-NZ" dirty="0"/>
          </a:p>
          <a:p>
            <a:r>
              <a:rPr lang="en-GB" dirty="0"/>
              <a:t>		soul-sick without thee, ever </a:t>
            </a:r>
            <a:r>
              <a:rPr lang="en-GB" dirty="0" err="1"/>
              <a:t>unblest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 look to thee as my haven of rest,</a:t>
            </a:r>
            <a:endParaRPr lang="en-NZ" dirty="0"/>
          </a:p>
          <a:p>
            <a:r>
              <a:rPr lang="en-GB" dirty="0"/>
              <a:t>		I look to thee as my haven of rest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Nearer, still nearer, nothing I bring,</a:t>
            </a:r>
            <a:endParaRPr lang="en-NZ" dirty="0"/>
          </a:p>
          <a:p>
            <a:r>
              <a:rPr lang="en-GB" dirty="0"/>
              <a:t>	naught as an </a:t>
            </a:r>
            <a:r>
              <a:rPr lang="en-GB" dirty="0" err="1"/>
              <a:t>off’ring</a:t>
            </a:r>
            <a:r>
              <a:rPr lang="en-GB" dirty="0"/>
              <a:t> to Jesus my King –</a:t>
            </a:r>
            <a:endParaRPr lang="en-NZ" dirty="0"/>
          </a:p>
          <a:p>
            <a:r>
              <a:rPr lang="en-GB" dirty="0"/>
              <a:t>		only my sinful, now contrite heart;</a:t>
            </a:r>
            <a:endParaRPr lang="en-NZ" dirty="0"/>
          </a:p>
          <a:p>
            <a:r>
              <a:rPr lang="en-GB" dirty="0"/>
              <a:t>		grant me the cleansing thy blood doth </a:t>
            </a:r>
            <a:r>
              <a:rPr lang="en-GB" dirty="0" smtClean="0"/>
              <a:t>	impart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grant me the cleansing thy blood doth </a:t>
            </a:r>
            <a:r>
              <a:rPr lang="en-GB" dirty="0" smtClean="0"/>
              <a:t>	impart.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Nearer, still nearer, Lord, to be thine,</a:t>
            </a:r>
            <a:endParaRPr lang="en-NZ" dirty="0"/>
          </a:p>
          <a:p>
            <a:r>
              <a:rPr lang="en-GB" dirty="0"/>
              <a:t>	sin with its follies I gladly resign,</a:t>
            </a:r>
            <a:endParaRPr lang="en-NZ" dirty="0"/>
          </a:p>
          <a:p>
            <a:r>
              <a:rPr lang="en-GB" dirty="0"/>
              <a:t>		all of its pleasures, pomp and its pride;</a:t>
            </a:r>
            <a:endParaRPr lang="en-NZ" dirty="0"/>
          </a:p>
          <a:p>
            <a:r>
              <a:rPr lang="en-GB" dirty="0"/>
              <a:t>		give me but Jesus, my Lord crucified,</a:t>
            </a:r>
            <a:endParaRPr lang="en-NZ" dirty="0"/>
          </a:p>
          <a:p>
            <a:r>
              <a:rPr lang="en-GB" dirty="0"/>
              <a:t>		give me but Jesus, my Lord crucified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8302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Nearer, still nearer, while life shall last,</a:t>
            </a:r>
            <a:endParaRPr lang="en-NZ" dirty="0"/>
          </a:p>
          <a:p>
            <a:r>
              <a:rPr lang="en-GB" dirty="0"/>
              <a:t>	till safe in glory my anchor is cast;</a:t>
            </a:r>
            <a:endParaRPr lang="en-NZ" dirty="0"/>
          </a:p>
          <a:p>
            <a:r>
              <a:rPr lang="en-GB" dirty="0"/>
              <a:t>		through endless ages, ever to be</a:t>
            </a:r>
            <a:endParaRPr lang="en-NZ" dirty="0"/>
          </a:p>
          <a:p>
            <a:r>
              <a:rPr lang="en-GB" dirty="0"/>
              <a:t>		nearer, my Saviour, still nearer to thee,</a:t>
            </a:r>
            <a:endParaRPr lang="en-NZ" dirty="0"/>
          </a:p>
          <a:p>
            <a:r>
              <a:rPr lang="en-GB" dirty="0"/>
              <a:t>		nearer, my Saviour, still nearer 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Lelia</a:t>
            </a:r>
            <a:r>
              <a:rPr lang="en-GB" sz="1000" dirty="0"/>
              <a:t> N. Morris, 1898,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Lelia</a:t>
            </a:r>
            <a:r>
              <a:rPr lang="en-GB" sz="1000" dirty="0"/>
              <a:t> N. Morris, 1898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2014-03-05T09:30:24Z</dcterms:created>
  <dcterms:modified xsi:type="dcterms:W3CDTF">2014-03-05T09:32:14Z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